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13" r:id="rId13"/>
    <p:sldId id="338" r:id="rId14"/>
    <p:sldId id="339" r:id="rId15"/>
    <p:sldId id="340" r:id="rId16"/>
    <p:sldId id="341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4" r:id="rId40"/>
    <p:sldId id="325" r:id="rId41"/>
    <p:sldId id="326" r:id="rId42"/>
    <p:sldId id="327" r:id="rId43"/>
    <p:sldId id="299" r:id="rId44"/>
    <p:sldId id="336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9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8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8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69.png"/><Relationship Id="rId10" Type="http://schemas.openxmlformats.org/officeDocument/2006/relationships/image" Target="../media/image9.png"/><Relationship Id="rId19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5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31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31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85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9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8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7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4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333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이를 통해서 양품과 불량품 간의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수 차이로 인한 데이터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불균형이 존재함을 알 수 있음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004865" y="1261018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Correlation을 통해 센서와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여부 간 상관성 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380362" y="2267872"/>
            <a:ext cx="5008732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/>
            </a:r>
            <a:br>
              <a:rPr kumimoji="0" lang="en-US" altLang="ko-KR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</a:b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상관 계수에 절댓값을 계산하여 </a:t>
            </a: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히트맵으로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시각화하였다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Seaborn 히트 맵 시각화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2" y="1307164"/>
            <a:ext cx="4733432" cy="4245005"/>
          </a:xfrm>
          <a:prstGeom prst="rect">
            <a:avLst/>
          </a:prstGeom>
        </p:spPr>
      </p:pic>
      <p:sp>
        <p:nvSpPr>
          <p:cNvPr id="93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2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0" y="1486671"/>
            <a:ext cx="6585229" cy="4084663"/>
          </a:xfrm>
          <a:prstGeom prst="rect">
            <a:avLst/>
          </a:prstGeom>
        </p:spPr>
      </p:pic>
      <p:sp>
        <p:nvSpPr>
          <p:cNvPr id="93" name="Object 158"/>
          <p:cNvSpPr txBox="1"/>
          <p:nvPr/>
        </p:nvSpPr>
        <p:spPr>
          <a:xfrm>
            <a:off x="7039289" y="1692003"/>
            <a:ext cx="5008732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Seaborn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라이브러리 </a:t>
            </a: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히트맵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사용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센서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151, 157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등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Correlation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을 통해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공정불량에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영향을 끼치는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Sensor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를 파악하였다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164446" y="1959749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895950" y="1959748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7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969228" y="1076158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87369" y="1369593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6004865" y="3968443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관계 파악 다중 산점도그래프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793657" y="4453298"/>
            <a:ext cx="6062851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Seaborn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라이브러리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87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번 센서는 불량도 영향에 많은 영향을 끼치는 것을 알 수 있다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오른쪽 화살표 1"/>
          <p:cNvSpPr/>
          <p:nvPr/>
        </p:nvSpPr>
        <p:spPr>
          <a:xfrm>
            <a:off x="5619110" y="2944310"/>
            <a:ext cx="1147659" cy="87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6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66.6%,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75.0%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</a:t>
            </a: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lang="en-US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9340" y="2545966"/>
            <a:ext cx="4959782" cy="2698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16444" y="3419283"/>
            <a:ext cx="5603540" cy="863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sz="167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7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sz="167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58637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875885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64367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875885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312509" y="1764795"/>
            <a:ext cx="4742478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불량유형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1400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sz="14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edge-ring과 center 불량유형이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sz="1400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세번째,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순서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5187220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 중 None 패턴이 147431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7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5" y="927941"/>
            <a:ext cx="48226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4681288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sz="1600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5548109" cy="4873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408842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19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 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waferMap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반도체 생산 공정의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기대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가능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550492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상승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sz="1667" dirty="0" err="1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생성 </a:t>
            </a:r>
            <a:endParaRPr lang="en-US" altLang="ko-KR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2" y="2710086"/>
            <a:ext cx="476282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617708" y="2848837"/>
            <a:ext cx="4055919" cy="14280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921414"/>
            <a:ext cx="6922949" cy="3960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과정의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algn="just" defTabSz="609630" latinLnBrk="0"/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또한 센서에 의해 데이터로 수집됨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기계적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 수집된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불량종류를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원인과 결과의 관계를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8" y="1000920"/>
            <a:ext cx="6559569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정의가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증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수집이 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데이터 셋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데이테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셋을 시각화 하기 위한 데이터의 이해가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단지숫자와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값이 뭘 의미하는지에 대해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알게되었고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연게함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배웠던 일련의 과정들을 되돌아보며 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방식으로 진행되는지에 대한 것을 알게 해준 좋은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경험이였음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999645" y="2117801"/>
            <a:ext cx="5097105" cy="3170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1998년경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3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1608</Words>
  <Application>Microsoft Office PowerPoint</Application>
  <PresentationFormat>와이드스크린</PresentationFormat>
  <Paragraphs>432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68</cp:revision>
  <dcterms:created xsi:type="dcterms:W3CDTF">2023-05-22T00:49:57Z</dcterms:created>
  <dcterms:modified xsi:type="dcterms:W3CDTF">2023-05-25T04:14:11Z</dcterms:modified>
</cp:coreProperties>
</file>